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79" r:id="rId9"/>
    <p:sldId id="280" r:id="rId10"/>
    <p:sldId id="269" r:id="rId11"/>
    <p:sldId id="270" r:id="rId12"/>
    <p:sldId id="271" r:id="rId13"/>
    <p:sldId id="272" r:id="rId14"/>
    <p:sldId id="273" r:id="rId15"/>
    <p:sldId id="274" r:id="rId16"/>
    <p:sldId id="262" r:id="rId17"/>
    <p:sldId id="275" r:id="rId18"/>
    <p:sldId id="276" r:id="rId19"/>
    <p:sldId id="277" r:id="rId20"/>
    <p:sldId id="278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13" autoAdjust="0"/>
  </p:normalViewPr>
  <p:slideViewPr>
    <p:cSldViewPr snapToGrid="0" snapToObjects="1">
      <p:cViewPr varScale="1">
        <p:scale>
          <a:sx n="104" d="100"/>
          <a:sy n="104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FA453-095A-B245-AD88-F2F038AA30BE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126D-90B0-1D47-9DA6-1707CFD9B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126D-90B0-1D47-9DA6-1707CFD9BD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igon3" TargetMode="External"/><Relationship Id="rId4" Type="http://schemas.openxmlformats.org/officeDocument/2006/relationships/hyperlink" Target="http://creativecommons.org/licenses/by-sa/3.0/deed.en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1683"/>
            <a:ext cx="7772400" cy="215876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New roles for library metadata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970" y="3886200"/>
            <a:ext cx="7403437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  <a:br>
              <a:rPr lang="en-US" dirty="0" smtClean="0"/>
            </a:br>
            <a:r>
              <a:rPr lang="en-US" dirty="0" smtClean="0"/>
              <a:t>The University of North Carolina at Chapel Hill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96811" y="41151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12" y="1103303"/>
            <a:ext cx="5205722" cy="943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Really? That’s scary.</a:t>
            </a:r>
          </a:p>
        </p:txBody>
      </p:sp>
    </p:spTree>
    <p:extLst>
      <p:ext uri="{BB962C8B-B14F-4D97-AF65-F5344CB8AC3E}">
        <p14:creationId xmlns:p14="http://schemas.microsoft.com/office/powerpoint/2010/main" val="20048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4" y="221581"/>
            <a:ext cx="7023413" cy="943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Cutter: </a:t>
            </a:r>
            <a:r>
              <a:rPr lang="en-US" sz="4000" dirty="0" smtClean="0"/>
              <a:t>Objects </a:t>
            </a:r>
            <a:r>
              <a:rPr lang="en-US" sz="4000" dirty="0" smtClean="0"/>
              <a:t>of the Catalog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6587" y="1273688"/>
            <a:ext cx="8241463" cy="5173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itchFamily="34" charset="0"/>
              <a:buAutoNum type="arabicPeriod"/>
            </a:pPr>
            <a:r>
              <a:rPr lang="en-US" sz="2800" dirty="0" smtClean="0"/>
              <a:t>To enable a person to find a book of which either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author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title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t</a:t>
            </a:r>
            <a:r>
              <a:rPr lang="en-US" sz="2400" dirty="0" smtClean="0"/>
              <a:t>he subject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2800" dirty="0" smtClean="0"/>
              <a:t>To show what the library has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b</a:t>
            </a:r>
            <a:r>
              <a:rPr lang="en-US" sz="2400" dirty="0" smtClean="0"/>
              <a:t>y a given author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/>
              <a:t>o</a:t>
            </a:r>
            <a:r>
              <a:rPr lang="en-US" sz="2400" dirty="0" smtClean="0"/>
              <a:t>n a given subject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400" dirty="0" smtClean="0"/>
              <a:t>in a given kind of literature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3000" dirty="0" smtClean="0"/>
              <a:t>To assist in the choice of a book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600" dirty="0"/>
              <a:t>a</a:t>
            </a:r>
            <a:r>
              <a:rPr lang="en-US" sz="2600" dirty="0" smtClean="0"/>
              <a:t>s to its edition (bibliographically)</a:t>
            </a:r>
          </a:p>
          <a:p>
            <a:pPr marL="1143000" lvl="1" indent="-742950">
              <a:buFont typeface="+mj-lt"/>
              <a:buAutoNum type="alphaUcPeriod"/>
            </a:pPr>
            <a:r>
              <a:rPr lang="en-US" sz="2600" dirty="0"/>
              <a:t>a</a:t>
            </a:r>
            <a:r>
              <a:rPr lang="en-US" sz="2600" dirty="0" smtClean="0"/>
              <a:t>s to its character (literary or topical)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4671" y="2184029"/>
            <a:ext cx="1641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is known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13853" y="1549757"/>
            <a:ext cx="580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}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272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696" y="1325576"/>
            <a:ext cx="4571169" cy="84949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Don’t be limited</a:t>
            </a:r>
          </a:p>
        </p:txBody>
      </p:sp>
    </p:spTree>
    <p:extLst>
      <p:ext uri="{BB962C8B-B14F-4D97-AF65-F5344CB8AC3E}">
        <p14:creationId xmlns:p14="http://schemas.microsoft.com/office/powerpoint/2010/main" val="225040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658" y="234782"/>
            <a:ext cx="7792773" cy="97340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Library missions are broad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6311" y="1347531"/>
            <a:ext cx="6724473" cy="97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smtClean="0"/>
              <a:t>ALA Strategic Plan 2010-2015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311" y="2150492"/>
            <a:ext cx="8120919" cy="1221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ALA provides leadership in the transformation of libraries and library services in a dynamic and increasingly global digital information environment. </a:t>
            </a: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311" y="3573035"/>
            <a:ext cx="8119872" cy="185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Big Audacious Goal: </a:t>
            </a:r>
          </a:p>
          <a:p>
            <a:pPr marL="0" indent="0">
              <a:buNone/>
            </a:pPr>
            <a:r>
              <a:rPr lang="en-US" sz="2400" dirty="0"/>
              <a:t>ALA builds a world where libraries, both physical and virtual, are central to life-long discovery and learning and where everyone is a library user. 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311" y="5426735"/>
            <a:ext cx="8119872" cy="1353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Libraries collaborate effectively with each other, with museums, archives and other information providers to increase public access to information.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942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704" y="3912332"/>
            <a:ext cx="3579908" cy="215957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Interpreting that mission</a:t>
            </a:r>
          </a:p>
        </p:txBody>
      </p:sp>
    </p:spTree>
    <p:extLst>
      <p:ext uri="{BB962C8B-B14F-4D97-AF65-F5344CB8AC3E}">
        <p14:creationId xmlns:p14="http://schemas.microsoft.com/office/powerpoint/2010/main" val="26964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4419006"/>
            <a:ext cx="3579908" cy="2159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A broad view of library metadata</a:t>
            </a:r>
          </a:p>
        </p:txBody>
      </p:sp>
      <p:pic>
        <p:nvPicPr>
          <p:cNvPr id="2" name="Picture 1" descr="fra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4" y="108426"/>
            <a:ext cx="5579765" cy="6470153"/>
          </a:xfrm>
          <a:prstGeom prst="rect">
            <a:avLst/>
          </a:prstGeom>
        </p:spPr>
      </p:pic>
      <p:pic>
        <p:nvPicPr>
          <p:cNvPr id="5" name="Picture 4" descr="fra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06455"/>
            <a:ext cx="542353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81" y="900830"/>
            <a:ext cx="4818985" cy="170058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 smtClean="0"/>
              <a:t>So how do we pay for all of this?</a:t>
            </a:r>
          </a:p>
        </p:txBody>
      </p:sp>
    </p:spTree>
    <p:extLst>
      <p:ext uri="{BB962C8B-B14F-4D97-AF65-F5344CB8AC3E}">
        <p14:creationId xmlns:p14="http://schemas.microsoft.com/office/powerpoint/2010/main" val="174826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467" y="1751123"/>
            <a:ext cx="4081126" cy="1700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 more copy cataloging</a:t>
            </a:r>
          </a:p>
        </p:txBody>
      </p:sp>
    </p:spTree>
    <p:extLst>
      <p:ext uri="{BB962C8B-B14F-4D97-AF65-F5344CB8AC3E}">
        <p14:creationId xmlns:p14="http://schemas.microsoft.com/office/powerpoint/2010/main" val="5186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759" y="4306900"/>
            <a:ext cx="5240687" cy="17005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Give up control of some of the details</a:t>
            </a:r>
          </a:p>
        </p:txBody>
      </p:sp>
    </p:spTree>
    <p:extLst>
      <p:ext uri="{BB962C8B-B14F-4D97-AF65-F5344CB8AC3E}">
        <p14:creationId xmlns:p14="http://schemas.microsoft.com/office/powerpoint/2010/main" val="268526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98" y="1116855"/>
            <a:ext cx="8023021" cy="1160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Use technology more effectively </a:t>
            </a:r>
          </a:p>
        </p:txBody>
      </p:sp>
    </p:spTree>
    <p:extLst>
      <p:ext uri="{BB962C8B-B14F-4D97-AF65-F5344CB8AC3E}">
        <p14:creationId xmlns:p14="http://schemas.microsoft.com/office/powerpoint/2010/main" val="410519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290" y="3006151"/>
            <a:ext cx="3610409" cy="1005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Remix culture</a:t>
            </a:r>
          </a:p>
        </p:txBody>
      </p:sp>
    </p:spTree>
    <p:extLst>
      <p:ext uri="{BB962C8B-B14F-4D97-AF65-F5344CB8AC3E}">
        <p14:creationId xmlns:p14="http://schemas.microsoft.com/office/powerpoint/2010/main" val="302094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1" y="3161476"/>
            <a:ext cx="4240285" cy="1857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This is going to take a while</a:t>
            </a:r>
          </a:p>
        </p:txBody>
      </p:sp>
    </p:spTree>
    <p:extLst>
      <p:ext uri="{BB962C8B-B14F-4D97-AF65-F5344CB8AC3E}">
        <p14:creationId xmlns:p14="http://schemas.microsoft.com/office/powerpoint/2010/main" val="39206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9" y="1147410"/>
            <a:ext cx="2377756" cy="745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2813" y="6126163"/>
            <a:ext cx="4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Fractal image by Jon Zander (</a:t>
            </a:r>
            <a:r>
              <a:rPr lang="en-US" sz="1200" dirty="0" smtClean="0">
                <a:hlinkClick r:id="rId3"/>
              </a:rPr>
              <a:t>Digon3</a:t>
            </a:r>
            <a:r>
              <a:rPr lang="en-US" sz="1200" dirty="0" smtClean="0"/>
              <a:t>)</a:t>
            </a:r>
          </a:p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File:Lines_Apophysis_Fractal_Flame.jpg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32007" y="6194128"/>
            <a:ext cx="146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CC BY-SA </a:t>
            </a:r>
            <a:r>
              <a:rPr lang="en-US" dirty="0" smtClean="0">
                <a:hlinkClick r:id="rId4"/>
              </a:rPr>
              <a:t>3.0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7" y="6194128"/>
            <a:ext cx="1117600" cy="393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44362" y="4544429"/>
            <a:ext cx="3391548" cy="60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err="1" smtClean="0"/>
              <a:t>jennriley@unc.edu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5458" y="23567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544" y="1614620"/>
            <a:ext cx="6316356" cy="29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29" y="2307943"/>
            <a:ext cx="4508740" cy="117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Read/Only culture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8120" y="4707512"/>
            <a:ext cx="4934938" cy="117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Read/Write culture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058" y="451915"/>
            <a:ext cx="1948533" cy="30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116" y="837618"/>
            <a:ext cx="5205722" cy="27869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smtClean="0"/>
              <a:t>Libraries must acknowledge support for both RO and RW.</a:t>
            </a:r>
          </a:p>
        </p:txBody>
      </p:sp>
    </p:spTree>
    <p:extLst>
      <p:ext uri="{BB962C8B-B14F-4D97-AF65-F5344CB8AC3E}">
        <p14:creationId xmlns:p14="http://schemas.microsoft.com/office/powerpoint/2010/main" val="2968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59" y="3130072"/>
            <a:ext cx="5205722" cy="278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redefined role for libraries, and our metadata</a:t>
            </a:r>
          </a:p>
        </p:txBody>
      </p:sp>
    </p:spTree>
    <p:extLst>
      <p:ext uri="{BB962C8B-B14F-4D97-AF65-F5344CB8AC3E}">
        <p14:creationId xmlns:p14="http://schemas.microsoft.com/office/powerpoint/2010/main" val="24569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751" y="1292388"/>
            <a:ext cx="7258047" cy="45781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71749"/>
            <a:ext cx="8371733" cy="6300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048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80" y="882346"/>
            <a:ext cx="6944639" cy="47493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01362"/>
            <a:ext cx="8309249" cy="6486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153" y="1537509"/>
            <a:ext cx="3298964" cy="48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4300" y="0"/>
            <a:ext cx="89119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54" y="371749"/>
            <a:ext cx="6256781" cy="60215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442" y="170383"/>
            <a:ext cx="4201541" cy="6486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" y="619581"/>
            <a:ext cx="8081178" cy="50553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977" y="1423702"/>
            <a:ext cx="7732242" cy="52329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05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1053</TotalTime>
  <Words>278</Words>
  <Application>Microsoft Macintosh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New roles for library 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Riley</dc:creator>
  <cp:lastModifiedBy>Jenn Riley</cp:lastModifiedBy>
  <cp:revision>46</cp:revision>
  <dcterms:created xsi:type="dcterms:W3CDTF">2011-06-22T00:49:24Z</dcterms:created>
  <dcterms:modified xsi:type="dcterms:W3CDTF">2011-09-21T00:39:23Z</dcterms:modified>
</cp:coreProperties>
</file>